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830" r:id="rId2"/>
    <p:sldId id="849" r:id="rId3"/>
    <p:sldId id="837" r:id="rId4"/>
    <p:sldId id="838" r:id="rId5"/>
    <p:sldId id="817" r:id="rId6"/>
    <p:sldId id="818" r:id="rId7"/>
    <p:sldId id="843" r:id="rId8"/>
    <p:sldId id="836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5" autoAdjust="0"/>
    <p:restoredTop sz="86450"/>
  </p:normalViewPr>
  <p:slideViewPr>
    <p:cSldViewPr snapToGrid="0" snapToObjects="1">
      <p:cViewPr varScale="1">
        <p:scale>
          <a:sx n="106" d="100"/>
          <a:sy n="106" d="100"/>
        </p:scale>
        <p:origin x="776" y="176"/>
      </p:cViewPr>
      <p:guideLst/>
    </p:cSldViewPr>
  </p:slideViewPr>
  <p:outlineViewPr>
    <p:cViewPr>
      <p:scale>
        <a:sx n="25" d="100"/>
        <a:sy n="25" d="100"/>
      </p:scale>
      <p:origin x="0" y="-10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49488"/>
    </p:cViewPr>
  </p:sorterViewPr>
  <p:notesViewPr>
    <p:cSldViewPr snapToGrid="0" snapToObjects="1">
      <p:cViewPr varScale="1">
        <p:scale>
          <a:sx n="91" d="100"/>
          <a:sy n="91" d="100"/>
        </p:scale>
        <p:origin x="380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6A34-B01B-D241-B3B4-94B1B7A79278}" type="datetimeFigureOut">
              <a:rPr lang="pl-PL" smtClean="0"/>
              <a:t>06.03.2023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4DD93-98D4-7B4B-B8A0-F7A2456B5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17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64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5CFB7-2CE1-A54D-B4A0-F372453F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2A4D11-F54B-7B44-9428-316EFC298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33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06.03.2023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75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69407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06.03.2023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4450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26178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087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303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800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4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452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2D60A-8645-2F4B-A5C3-7DC644C7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330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l-PL" sz="2400"/>
            </a:lvl1pPr>
            <a:lvl2pPr>
              <a:defRPr lang="pl-PL" sz="2400"/>
            </a:lvl2pPr>
            <a:lvl3pPr>
              <a:defRPr lang="pl-PL" sz="2400"/>
            </a:lvl3pPr>
            <a:lvl4pPr>
              <a:defRPr lang="pl-PL" sz="2400"/>
            </a:lvl4pPr>
            <a:lvl5pPr>
              <a:defRPr lang="pl-PL" sz="24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984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i dyskus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2B1EBCF-2C88-5843-9C8C-DB76CC028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g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8F68A1B-9B98-0C43-8998-0F724D2BE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12055">
            <a:off x="9662832" y="336446"/>
            <a:ext cx="2395568" cy="9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- W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rgbClr val="E7E7E7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BCD6AA9-EDB3-E84A-9711-62C64D5F8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1680" y="101905"/>
            <a:ext cx="1134791" cy="13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2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 - FIKI i W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12010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lvl="0" indent="-22860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3881120"/>
            <a:ext cx="10515600" cy="2295843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201848-1D2D-2441-BA26-2D09933E4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44170">
            <a:off x="10347674" y="333993"/>
            <a:ext cx="1657926" cy="887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719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6527D-7315-0344-97B2-E408300D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4666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, schemat,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32138"/>
            <a:ext cx="10515600" cy="281329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360000" rIns="36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455333"/>
            <a:ext cx="6172200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A4C7F85-6E5C-2344-98A3-2C351DB54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E03CB673-A9F3-F444-AB44-AD276C900F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67074" y="4455333"/>
            <a:ext cx="4086726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A0236353-EEC9-6E41-855F-A5634D69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304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8B8AE52-9383-EE45-A132-38552EC4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BD00E2-1ED8-EB40-A208-DD6E732A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845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6" r:id="rId3"/>
    <p:sldLayoutId id="2147483668" r:id="rId4"/>
    <p:sldLayoutId id="2147483692" r:id="rId5"/>
    <p:sldLayoutId id="2147483688" r:id="rId6"/>
    <p:sldLayoutId id="2147483689" r:id="rId7"/>
    <p:sldLayoutId id="2147483654" r:id="rId8"/>
    <p:sldLayoutId id="2147483661" r:id="rId9"/>
    <p:sldLayoutId id="2147483683" r:id="rId10"/>
    <p:sldLayoutId id="2147483684" r:id="rId11"/>
    <p:sldLayoutId id="2147483686" r:id="rId12"/>
    <p:sldLayoutId id="2147483687" r:id="rId13"/>
    <p:sldLayoutId id="2147483681" r:id="rId14"/>
    <p:sldLayoutId id="2147483682" r:id="rId15"/>
    <p:sldLayoutId id="2147483685" r:id="rId16"/>
    <p:sldLayoutId id="2147483679" r:id="rId17"/>
    <p:sldLayoutId id="21474836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91B42C-1E36-6149-8D7F-CA6ACAF0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8000" dirty="0"/>
              <a:t>O przebaczeniu</a:t>
            </a:r>
            <a:br>
              <a:rPr lang="pl-PL" sz="8000" dirty="0"/>
            </a:br>
            <a:r>
              <a:rPr lang="pl-PL" sz="5400" dirty="0"/>
              <a:t>na KFC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F1E465-3D47-814D-8CC9-BCD4C73E9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93276"/>
            <a:ext cx="10515600" cy="1196374"/>
          </a:xfrm>
        </p:spPr>
        <p:txBody>
          <a:bodyPr/>
          <a:lstStyle/>
          <a:p>
            <a:pPr algn="r"/>
            <a:r>
              <a:rPr lang="pl-PL" dirty="0"/>
              <a:t>Katowice, 8 marca 2023 r.</a:t>
            </a:r>
          </a:p>
          <a:p>
            <a:pPr algn="r"/>
            <a:r>
              <a:rPr lang="pl-PL" dirty="0"/>
              <a:t>Wojciech Apel, 601425019,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469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55D600B-AB90-0C4F-A924-C21738FD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Materiały na przyszłość </a:t>
            </a:r>
            <a:br>
              <a:rPr lang="pl-PL" dirty="0"/>
            </a:br>
            <a:r>
              <a:rPr lang="pl-PL" dirty="0"/>
              <a:t>do kolejnych Zabaw w Słowa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77B4532-81D7-7B4F-87A9-81D1AC214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11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E8F157-B40F-0545-A038-655ECE06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Przekonania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08A9E0-EDDE-E742-922D-E9DBA4C2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405685"/>
          </a:xfrm>
        </p:spPr>
        <p:txBody>
          <a:bodyPr/>
          <a:lstStyle/>
          <a:p>
            <a:r>
              <a:rPr lang="pl-PL" b="1" dirty="0"/>
              <a:t>Przekonanie </a:t>
            </a:r>
            <a:r>
              <a:rPr lang="pl-PL" dirty="0"/>
              <a:t>- osobista opinia, która staje się postępowania. Nabywane przez ocenę pozytywnych i negatywnych doświadczeń.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70682-19C3-7246-BA5E-4FAECA4E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71765"/>
            <a:ext cx="10515600" cy="210519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3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E8F157-B40F-0545-A038-655ECE06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Poglądy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08A9E0-EDDE-E742-922D-E9DBA4C2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405685"/>
          </a:xfrm>
        </p:spPr>
        <p:txBody>
          <a:bodyPr/>
          <a:lstStyle/>
          <a:p>
            <a:r>
              <a:rPr lang="pl-PL" b="1" dirty="0"/>
              <a:t>Poglądy </a:t>
            </a:r>
            <a:r>
              <a:rPr lang="pl-PL" dirty="0"/>
              <a:t>to zdania pochodzące z osobistej wiedzy i osobiste wiary. Suma poglądów tworzy światopogląd.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70682-19C3-7246-BA5E-4FAECA4E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71765"/>
            <a:ext cx="10515600" cy="210519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15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E8F157-B40F-0545-A038-655ECE06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Foch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08A9E0-EDDE-E742-922D-E9DBA4C2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405685"/>
          </a:xfrm>
        </p:spPr>
        <p:txBody>
          <a:bodyPr/>
          <a:lstStyle/>
          <a:p>
            <a:r>
              <a:rPr lang="pl-PL" b="1" dirty="0"/>
              <a:t>Foch (obrażanie się)</a:t>
            </a:r>
            <a:r>
              <a:rPr lang="pl-PL" dirty="0"/>
              <a:t> to czas, okres w którym nie masz ochoty w kimś przebywać.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70682-19C3-7246-BA5E-4FAECA4E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71765"/>
            <a:ext cx="10515600" cy="210519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306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E8F157-B40F-0545-A038-655ECE06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Dawanie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08A9E0-EDDE-E742-922D-E9DBA4C2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405685"/>
          </a:xfrm>
        </p:spPr>
        <p:txBody>
          <a:bodyPr/>
          <a:lstStyle/>
          <a:p>
            <a:r>
              <a:rPr lang="pl-PL" b="1" dirty="0"/>
              <a:t>Dawanie</a:t>
            </a:r>
            <a:r>
              <a:rPr lang="pl-PL" dirty="0"/>
              <a:t> (darowanie) to decyzja o przeniesieniu relacji właścicielskiej ze swojej rzeczy na rzecz obdarowanego.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70682-19C3-7246-BA5E-4FAECA4E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71765"/>
            <a:ext cx="10515600" cy="210519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Uwaga:</a:t>
            </a:r>
          </a:p>
          <a:p>
            <a:r>
              <a:rPr lang="pl-PL" dirty="0"/>
              <a:t>W Polce dawanie jest opodatkowane.</a:t>
            </a:r>
          </a:p>
        </p:txBody>
      </p:sp>
    </p:spTree>
    <p:extLst>
      <p:ext uri="{BB962C8B-B14F-4D97-AF65-F5344CB8AC3E}">
        <p14:creationId xmlns:p14="http://schemas.microsoft.com/office/powerpoint/2010/main" val="351145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E8F157-B40F-0545-A038-655ECE06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Wypominanie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08A9E0-EDDE-E742-922D-E9DBA4C2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405685"/>
          </a:xfrm>
        </p:spPr>
        <p:txBody>
          <a:bodyPr/>
          <a:lstStyle/>
          <a:p>
            <a:r>
              <a:rPr lang="pl-PL" b="1" dirty="0"/>
              <a:t>(Wypominanie to złe przypominanie, wspominanie)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70682-19C3-7246-BA5E-4FAECA4E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71765"/>
            <a:ext cx="10515600" cy="210519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812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E9D1362-5403-BF44-8C20-38EAFA9D18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Zaufanie</a:t>
            </a:r>
            <a:r>
              <a:rPr lang="pl-PL" dirty="0"/>
              <a:t> wobec jakiegoś bytu (rzeczy czy osoby) to wiedza lub wiara, że jego działania, przyszły stan lub własności okażą się zgodne z naszym życzeniem. Jeśli takiej pewności nie mamy, to zaufaniu towarzyszy także nadzieja.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D60FB07-E988-7E40-AEAC-85BA09B3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Zaufanie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53950FD-EFC7-9644-B680-952EE7E04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1434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3 pod Fiki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2-22 Swiatopoglad ucznia - robocza" id="{1BA9BE79-D5B0-FF49-9A89-4F96688B19C6}" vid="{8FE5F894-F069-2040-BB09-92AE3D756D2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3 pod Fiki</Template>
  <TotalTime>4228</TotalTime>
  <Words>166</Words>
  <Application>Microsoft Macintosh PowerPoint</Application>
  <PresentationFormat>Panoramiczny</PresentationFormat>
  <Paragraphs>19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Motyw 3 pod Fiki</vt:lpstr>
      <vt:lpstr>O przebaczeniu na KFC</vt:lpstr>
      <vt:lpstr>Materiały na przyszłość  do kolejnych Zabaw w Słowa</vt:lpstr>
      <vt:lpstr>Przekonania</vt:lpstr>
      <vt:lpstr>Poglądy</vt:lpstr>
      <vt:lpstr>Foch</vt:lpstr>
      <vt:lpstr>Dawanie</vt:lpstr>
      <vt:lpstr>Wypominanie</vt:lpstr>
      <vt:lpstr>Zaufanie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modelowaniu</dc:title>
  <dc:creator>Wojciech Apel</dc:creator>
  <cp:lastModifiedBy>Wojciech Apel</cp:lastModifiedBy>
  <cp:revision>55</cp:revision>
  <dcterms:created xsi:type="dcterms:W3CDTF">2023-03-05T10:12:37Z</dcterms:created>
  <dcterms:modified xsi:type="dcterms:W3CDTF">2023-03-09T11:14:38Z</dcterms:modified>
</cp:coreProperties>
</file>